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E90DA-CDBB-41ED-90A1-4D9E54028AC6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DB847-9CEF-4F78-9580-9D3F7F3325A3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E90DA-CDBB-41ED-90A1-4D9E54028AC6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DB847-9CEF-4F78-9580-9D3F7F332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E90DA-CDBB-41ED-90A1-4D9E54028AC6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DB847-9CEF-4F78-9580-9D3F7F332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E90DA-CDBB-41ED-90A1-4D9E54028AC6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DB847-9CEF-4F78-9580-9D3F7F332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E90DA-CDBB-41ED-90A1-4D9E54028AC6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DB847-9CEF-4F78-9580-9D3F7F3325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E90DA-CDBB-41ED-90A1-4D9E54028AC6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DB847-9CEF-4F78-9580-9D3F7F332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E90DA-CDBB-41ED-90A1-4D9E54028AC6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DB847-9CEF-4F78-9580-9D3F7F3325A3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E90DA-CDBB-41ED-90A1-4D9E54028AC6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DB847-9CEF-4F78-9580-9D3F7F332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E90DA-CDBB-41ED-90A1-4D9E54028AC6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DB847-9CEF-4F78-9580-9D3F7F332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E90DA-CDBB-41ED-90A1-4D9E54028AC6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DB847-9CEF-4F78-9580-9D3F7F332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66E90DA-CDBB-41ED-90A1-4D9E54028AC6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98DB847-9CEF-4F78-9580-9D3F7F332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66E90DA-CDBB-41ED-90A1-4D9E54028AC6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98DB847-9CEF-4F78-9580-9D3F7F3325A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Sections 2.6 &amp; 2.7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Alex </a:t>
            </a:r>
            <a:r>
              <a:rPr lang="en-US" dirty="0" err="1" smtClean="0"/>
              <a:t>Lushchyk</a:t>
            </a:r>
            <a:endParaRPr lang="en-US" dirty="0"/>
          </a:p>
          <a:p>
            <a:r>
              <a:rPr lang="en-US" dirty="0" smtClean="0"/>
              <a:t>	and Nick </a:t>
            </a:r>
            <a:r>
              <a:rPr lang="en-US" smtClean="0"/>
              <a:t>Wiest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512064"/>
            <a:ext cx="7772400" cy="914400"/>
          </a:xfrm>
        </p:spPr>
        <p:txBody>
          <a:bodyPr/>
          <a:lstStyle/>
          <a:p>
            <a:r>
              <a:rPr lang="en-US" dirty="0" smtClean="0"/>
              <a:t>Covalent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696200" cy="4572000"/>
          </a:xfrm>
        </p:spPr>
        <p:txBody>
          <a:bodyPr/>
          <a:lstStyle/>
          <a:p>
            <a:r>
              <a:rPr lang="en-US" dirty="0" smtClean="0"/>
              <a:t>Two ions share electrons</a:t>
            </a:r>
          </a:p>
          <a:p>
            <a:r>
              <a:rPr lang="en-US" dirty="0" smtClean="0"/>
              <a:t>Strength of bonds is based on </a:t>
            </a:r>
            <a:r>
              <a:rPr lang="en-US" dirty="0" err="1" smtClean="0"/>
              <a:t>electronegativity</a:t>
            </a:r>
            <a:endParaRPr lang="en-US" dirty="0"/>
          </a:p>
        </p:txBody>
      </p:sp>
      <p:pic>
        <p:nvPicPr>
          <p:cNvPr id="21506" name="Picture 2" descr="http://www.daviddarling.info/images/covalent_bon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5333" y="3276600"/>
            <a:ext cx="4713817" cy="323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Covalent Bonds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formed between nonmetals</a:t>
            </a:r>
          </a:p>
          <a:p>
            <a:r>
              <a:rPr lang="en-US" dirty="0" smtClean="0"/>
              <a:t>Covalent bonds form polyatomic ions</a:t>
            </a:r>
            <a:endParaRPr lang="en-US" dirty="0"/>
          </a:p>
        </p:txBody>
      </p:sp>
      <p:pic>
        <p:nvPicPr>
          <p:cNvPr id="23554" name="Picture 2" descr="http://www.glogster.com/media/1/6/30/25/6302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186760"/>
            <a:ext cx="5257800" cy="3518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fc09.deviantart.net/images/i/2002/31/9/b/I_invented_the_question_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0"/>
            <a:ext cx="5181600" cy="3886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7772400" cy="914400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4724400" cy="4572000"/>
          </a:xfrm>
        </p:spPr>
        <p:txBody>
          <a:bodyPr>
            <a:normAutofit/>
          </a:bodyPr>
          <a:lstStyle/>
          <a:p>
            <a:pPr marL="582930" indent="-514350">
              <a:buAutoNum type="arabicPeriod"/>
            </a:pPr>
            <a:r>
              <a:rPr lang="en-US" dirty="0" smtClean="0"/>
              <a:t>What is the atomic mass of the metalloid that has the lowest atomic number in Group 4A? </a:t>
            </a:r>
          </a:p>
          <a:p>
            <a:pPr marL="582930" indent="-514350">
              <a:buAutoNum type="arabicPeriod"/>
            </a:pPr>
            <a:endParaRPr lang="en-US" dirty="0" smtClean="0"/>
          </a:p>
          <a:p>
            <a:pPr marL="582930" indent="-514350">
              <a:buAutoNum type="arabicPeriod"/>
            </a:pPr>
            <a:r>
              <a:rPr lang="en-US" dirty="0" smtClean="0"/>
              <a:t>What is the complete atomic equation for the ionic bond of Copper and Sulfate?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2.6 – The Periodic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172200"/>
            <a:ext cx="8763000" cy="762000"/>
          </a:xfrm>
        </p:spPr>
        <p:txBody>
          <a:bodyPr/>
          <a:lstStyle/>
          <a:p>
            <a:r>
              <a:rPr lang="en-US" dirty="0" smtClean="0"/>
              <a:t>The modern version is based off Mendeleev’s model</a:t>
            </a:r>
            <a:endParaRPr lang="en-US" dirty="0"/>
          </a:p>
        </p:txBody>
      </p:sp>
      <p:pic>
        <p:nvPicPr>
          <p:cNvPr id="1026" name="Picture 2" descr="http://jacoblong.wikispaces.com/file/view/periodic.gif/32633709/periodi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9725" y="1371600"/>
            <a:ext cx="6010275" cy="4592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512064"/>
            <a:ext cx="6172200" cy="914400"/>
          </a:xfrm>
        </p:spPr>
        <p:txBody>
          <a:bodyPr/>
          <a:lstStyle/>
          <a:p>
            <a:r>
              <a:rPr lang="en-US" dirty="0" smtClean="0"/>
              <a:t>The Elements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0" y="1828800"/>
            <a:ext cx="4114800" cy="3962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1</a:t>
            </a:r>
            <a:endParaRPr lang="en-US" sz="4800" b="1" dirty="0">
              <a:solidFill>
                <a:schemeClr val="tx1"/>
              </a:solidFill>
            </a:endParaRPr>
          </a:p>
          <a:p>
            <a:pPr algn="ctr"/>
            <a:r>
              <a:rPr lang="en-US" sz="8000" b="1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1.008</a:t>
            </a:r>
            <a:endParaRPr lang="en-US" sz="4800" b="1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10800000">
            <a:off x="3124200" y="2895600"/>
            <a:ext cx="2590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200400" y="3733800"/>
            <a:ext cx="2514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57600" y="4800600"/>
            <a:ext cx="2057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867400" y="2438400"/>
            <a:ext cx="2286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Atomic Number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Atomic Symbol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Atomic  Mass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5912640"/>
            <a:ext cx="6172200" cy="86916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Elements in a similar group have similar chemical properties.</a:t>
            </a:r>
            <a:endParaRPr lang="en-US" dirty="0"/>
          </a:p>
        </p:txBody>
      </p:sp>
      <p:pic>
        <p:nvPicPr>
          <p:cNvPr id="15362" name="Picture 2" descr="http://img.brothersoft.com/screenshots/softimage/p/periodic_table_of_the_elements-259933-124753648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116" y="304800"/>
            <a:ext cx="8326284" cy="5495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780853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2.7 – Compounds and Bonding</a:t>
            </a:r>
            <a:endParaRPr lang="en-US" dirty="0"/>
          </a:p>
        </p:txBody>
      </p:sp>
      <p:pic>
        <p:nvPicPr>
          <p:cNvPr id="18434" name="Picture 2" descr="http://how-to-learn.co.uk/wp-content/uploads/2011/08/how-to-learn-about-chemical-bondi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00200"/>
            <a:ext cx="4884941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combination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43000" y="1828800"/>
            <a:ext cx="28194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Ionic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67200" y="4800600"/>
            <a:ext cx="452239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Covalent</a:t>
            </a:r>
            <a:endParaRPr lang="en-US" sz="8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33904" y="3429000"/>
            <a:ext cx="10246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VS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Ionic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3200400" cy="4572000"/>
          </a:xfrm>
        </p:spPr>
        <p:txBody>
          <a:bodyPr/>
          <a:lstStyle/>
          <a:p>
            <a:r>
              <a:rPr lang="en-US" dirty="0" smtClean="0"/>
              <a:t>One ion loses an electron while another gains one.</a:t>
            </a:r>
          </a:p>
          <a:p>
            <a:r>
              <a:rPr lang="en-US" dirty="0" smtClean="0"/>
              <a:t>Strength of bonds depend on attractions  of charges</a:t>
            </a:r>
            <a:endParaRPr lang="en-US" dirty="0"/>
          </a:p>
        </p:txBody>
      </p:sp>
      <p:pic>
        <p:nvPicPr>
          <p:cNvPr id="19458" name="Picture 2" descr="http://www.jlhahnconsulting.com/prepsteps1/cem1s2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574117"/>
            <a:ext cx="4038600" cy="6011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533400"/>
            <a:ext cx="7772400" cy="914400"/>
          </a:xfrm>
        </p:spPr>
        <p:txBody>
          <a:bodyPr/>
          <a:lstStyle/>
          <a:p>
            <a:r>
              <a:rPr lang="en-US" dirty="0" smtClean="0"/>
              <a:t>Ionic Bonding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6019800" cy="1112040"/>
          </a:xfrm>
        </p:spPr>
        <p:txBody>
          <a:bodyPr/>
          <a:lstStyle/>
          <a:p>
            <a:r>
              <a:rPr lang="en-US" dirty="0" err="1" smtClean="0"/>
              <a:t>Cations</a:t>
            </a:r>
            <a:r>
              <a:rPr lang="en-US" dirty="0" smtClean="0"/>
              <a:t> and Anions join together</a:t>
            </a:r>
          </a:p>
          <a:p>
            <a:pPr lvl="1"/>
            <a:r>
              <a:rPr lang="en-US" dirty="0" smtClean="0"/>
              <a:t>Ex.  2Fe</a:t>
            </a:r>
            <a:r>
              <a:rPr lang="en-US" baseline="30000" dirty="0" smtClean="0"/>
              <a:t>+2</a:t>
            </a:r>
            <a:r>
              <a:rPr lang="en-US" dirty="0" smtClean="0"/>
              <a:t> + O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-2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2FeO</a:t>
            </a:r>
            <a:r>
              <a:rPr lang="en-US" baseline="-25000" dirty="0" smtClean="0">
                <a:sym typeface="Wingdings" pitchFamily="2" charset="2"/>
              </a:rPr>
              <a:t> </a:t>
            </a:r>
            <a:endParaRPr lang="en-US" baseline="-25000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>
              <a:buNone/>
            </a:pPr>
            <a:endParaRPr lang="en-US" baseline="-25000" dirty="0" smtClean="0">
              <a:sym typeface="Wingdings" pitchFamily="2" charset="2"/>
            </a:endParaRPr>
          </a:p>
          <a:p>
            <a:pPr lvl="1">
              <a:buNone/>
            </a:pPr>
            <a:endParaRPr lang="en-US" baseline="-25000" dirty="0" smtClean="0">
              <a:sym typeface="Wingdings" pitchFamily="2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0" y="3810000"/>
            <a:ext cx="487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Metals lose electrons and nonmetals receive them</a:t>
            </a:r>
            <a:endParaRPr lang="en-US" sz="3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83</TotalTime>
  <Words>157</Words>
  <Application>Microsoft Office PowerPoint</Application>
  <PresentationFormat>On-screen Show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Metro</vt:lpstr>
      <vt:lpstr>Sections 2.6 &amp; 2.7</vt:lpstr>
      <vt:lpstr>2.6 – The Periodic Table</vt:lpstr>
      <vt:lpstr>The Elements</vt:lpstr>
      <vt:lpstr>Slide 4</vt:lpstr>
      <vt:lpstr>Classification</vt:lpstr>
      <vt:lpstr>2.7 – Compounds and Bonding</vt:lpstr>
      <vt:lpstr>Types of combination</vt:lpstr>
      <vt:lpstr>Ionic Bonds</vt:lpstr>
      <vt:lpstr>Ionic Bonding cont.</vt:lpstr>
      <vt:lpstr>Covalent Bonds</vt:lpstr>
      <vt:lpstr>Covalent Bonds cont.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Sections 2.6 &amp; 2.7</dc:title>
  <dc:creator>Dad</dc:creator>
  <cp:lastModifiedBy>Dad</cp:lastModifiedBy>
  <cp:revision>10</cp:revision>
  <dcterms:created xsi:type="dcterms:W3CDTF">2011-09-25T20:29:09Z</dcterms:created>
  <dcterms:modified xsi:type="dcterms:W3CDTF">2011-09-25T21:52:36Z</dcterms:modified>
</cp:coreProperties>
</file>